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702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514024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1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1680" y="-26194"/>
            <a:ext cx="12327362" cy="692732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080557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8" r:id="rId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778726" y="3769787"/>
            <a:ext cx="6263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Programmiergrundlagen 2022-01</a:t>
            </a:r>
            <a:endParaRPr lang="de-DE" sz="32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02086" y="1707523"/>
            <a:ext cx="49082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Willkommen zum Training</a:t>
            </a:r>
            <a:endParaRPr lang="de-DE" sz="32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7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59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90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</Words>
  <Application>Microsoft Office PowerPoint</Application>
  <PresentationFormat>Breitbild</PresentationFormat>
  <Paragraphs>2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Bahnschrift</vt:lpstr>
      <vt:lpstr>Wingdings 3</vt:lpstr>
      <vt:lpstr>Facette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Mike Raab</dc:creator>
  <cp:lastModifiedBy>Mike Raab</cp:lastModifiedBy>
  <cp:revision>4</cp:revision>
  <dcterms:created xsi:type="dcterms:W3CDTF">2022-04-07T05:17:48Z</dcterms:created>
  <dcterms:modified xsi:type="dcterms:W3CDTF">2022-04-07T15:26:42Z</dcterms:modified>
</cp:coreProperties>
</file>