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33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470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55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15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41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97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39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3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78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65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67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726EC-632D-4525-B0B0-AB76776A550B}" type="datetimeFigureOut">
              <a:rPr lang="de-DE" smtClean="0"/>
              <a:t>03.07.2024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DC4C2-78FE-4A32-9BA5-17717480F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75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66502" y="0"/>
            <a:ext cx="12676909" cy="706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Header</a:t>
            </a:r>
            <a:endParaRPr lang="de-DE" dirty="0"/>
          </a:p>
        </p:txBody>
      </p:sp>
      <p:sp>
        <p:nvSpPr>
          <p:cNvPr id="3" name="Abgerundetes Rechteck 2"/>
          <p:cNvSpPr/>
          <p:nvPr/>
        </p:nvSpPr>
        <p:spPr>
          <a:xfrm>
            <a:off x="266007" y="124691"/>
            <a:ext cx="1778924" cy="4405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Menu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-66502" y="706582"/>
            <a:ext cx="5095702" cy="501257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3D Babylon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5029200" y="706582"/>
            <a:ext cx="7581207" cy="5012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Video / Text / Animation </a:t>
            </a:r>
            <a:br>
              <a:rPr lang="de-DE" dirty="0" smtClean="0"/>
            </a:b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ever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-149629" y="5719156"/>
            <a:ext cx="12760036" cy="590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footer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074131" y="5902036"/>
            <a:ext cx="1296786" cy="22444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weiter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80807" y="5902036"/>
            <a:ext cx="1296786" cy="22444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zurück</a:t>
            </a:r>
            <a:endParaRPr lang="de-DE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74567" y="5860473"/>
            <a:ext cx="2310938" cy="36576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Quelle /</a:t>
            </a:r>
            <a:r>
              <a:rPr lang="de-DE" dirty="0" err="1" smtClean="0"/>
              <a:t>änderung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1960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Breitbild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Bundeswehr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Felix Zibell</dc:creator>
  <cp:lastModifiedBy>Felix Zibell</cp:lastModifiedBy>
  <cp:revision>1</cp:revision>
  <dcterms:created xsi:type="dcterms:W3CDTF">2024-07-03T06:25:48Z</dcterms:created>
  <dcterms:modified xsi:type="dcterms:W3CDTF">2024-07-03T06:26:19Z</dcterms:modified>
</cp:coreProperties>
</file>